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458200" cy="3371851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Гора, весна, волна, багаж, буква, трава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057400"/>
            <a:ext cx="2514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" y="381000"/>
            <a:ext cx="8763000" cy="22098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Счастье в воздухе не вьётся, а трудом достаётся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" y="2667000"/>
            <a:ext cx="8686800" cy="3886200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вода – брат и сестра.</a:t>
            </a:r>
          </a:p>
          <a:p>
            <a:pPr algn="l"/>
            <a:endParaRPr lang="ru-RU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Ученье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свет, а </a:t>
            </a:r>
            <a:r>
              <a:rPr lang="ru-RU" sz="5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неученье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тьма.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54864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Я узнал …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научился …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уроке мне было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458200" cy="3371851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Гора, весна, волна, багаж, буква, трава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752600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Железка, ваза, земля, звезда, озеро, зима.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057400"/>
            <a:ext cx="2514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95600" y="5029200"/>
            <a:ext cx="2133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153400" cy="2895599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дождь-дождик 			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воробей-воробушек 		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стекло-стёклышко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dirty="0" smtClean="0"/>
              <a:t>	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3657600"/>
            <a:ext cx="7620000" cy="3048000"/>
          </a:xfrm>
        </p:spPr>
        <p:txBody>
          <a:bodyPr>
            <a:noAutofit/>
          </a:bodyPr>
          <a:lstStyle/>
          <a:p>
            <a:pPr algn="l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уголь-уголёк</a:t>
            </a:r>
          </a:p>
          <a:p>
            <a:pPr algn="l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море-моряк</a:t>
            </a:r>
          </a:p>
          <a:p>
            <a:pPr algn="l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слово-словарь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153400" cy="1219199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Ум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разумом крепок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4800" y="1981200"/>
            <a:ext cx="8686800" cy="47244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Сметану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любить –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коровку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кормить.</a:t>
            </a:r>
          </a:p>
          <a:p>
            <a:pPr algn="l"/>
            <a:endParaRPr lang="ru-RU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общим столом еда </a:t>
            </a:r>
            <a:r>
              <a:rPr lang="ru-RU" sz="5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вкус-нее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8600" y="304801"/>
            <a:ext cx="8686800" cy="1600199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Дружбу помни, а зло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забы-вай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" y="2209800"/>
            <a:ext cx="8686800" cy="19812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Выпустишь словечко – не догонишь на крылечке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4495800"/>
            <a:ext cx="86628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Храбрость стоит, а трусость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бежит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4038599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Лучше горькая правда, чем сладкая ложь.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Труд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кормит, а лень портит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" y="4495800"/>
            <a:ext cx="8686800" cy="20574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 кот, а масло любит.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763000" cy="2209799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Слово – серебро, молчание – золото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" y="2667000"/>
            <a:ext cx="8763000" cy="39624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Собирая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ягодке, наберёшь кузовок.</a:t>
            </a:r>
          </a:p>
          <a:p>
            <a:pPr algn="l"/>
            <a:endParaRPr lang="ru-RU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Жить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Родине служить.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763000" cy="1600199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Ложь человека не красит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8686800" cy="2133600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Лето </a:t>
            </a:r>
            <a:r>
              <a:rPr lang="ru-RU" sz="5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припасиха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зима </a:t>
            </a:r>
            <a:r>
              <a:rPr lang="ru-RU" sz="5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под-бериха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981200"/>
            <a:ext cx="869507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Вскипело железо, а молоток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сыщется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" y="457200"/>
            <a:ext cx="8763000" cy="4038599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Без печки холодно, без хлеба голодно.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птица ни летает, своё гнездо знает.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" y="4572000"/>
            <a:ext cx="8839200" cy="2057400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  - живое сокровище, а богатство – мёртвое.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29600" y="5867400"/>
            <a:ext cx="7620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187</Words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Гора, весна, волна, багаж, буква, трава.</vt:lpstr>
      <vt:lpstr>Гора, весна, волна, багаж, буква, трава.</vt:lpstr>
      <vt:lpstr>дождь-дождик     воробей-воробушек    стекло-стёклышко   </vt:lpstr>
      <vt:lpstr>Ум разумом крепок.</vt:lpstr>
      <vt:lpstr>Дружбу помни, а зло забы-вай.</vt:lpstr>
      <vt:lpstr>Лучше горькая правда, чем сладкая ложь.  Труд кормит, а лень портит.</vt:lpstr>
      <vt:lpstr>Слово – серебро, молчание – золото.</vt:lpstr>
      <vt:lpstr>Ложь человека не красит.</vt:lpstr>
      <vt:lpstr>Без печки холодно, без хлеба голодно.  Где птица ни летает, своё гнездо знает. </vt:lpstr>
      <vt:lpstr>Счастье в воздухе не вьётся, а трудом достаётся.</vt:lpstr>
      <vt:lpstr>Я узнал …  Я научился …  На уроке мне было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Гора, весна, волна, багаж, буква, трава.</dc:title>
  <cp:lastModifiedBy>XTreme</cp:lastModifiedBy>
  <cp:revision>9</cp:revision>
  <dcterms:modified xsi:type="dcterms:W3CDTF">2006-12-31T20:57:08Z</dcterms:modified>
</cp:coreProperties>
</file>